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467" r:id="rId3"/>
    <p:sldId id="257" r:id="rId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79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tangolo 252">
            <a:extLst>
              <a:ext uri="{FF2B5EF4-FFF2-40B4-BE49-F238E27FC236}">
                <a16:creationId xmlns:a16="http://schemas.microsoft.com/office/drawing/2014/main" id="{072E34BA-3429-4F7B-A917-00F35559E5C6}"/>
              </a:ext>
            </a:extLst>
          </p:cNvPr>
          <p:cNvSpPr/>
          <p:nvPr userDrawn="1"/>
        </p:nvSpPr>
        <p:spPr>
          <a:xfrm>
            <a:off x="0" y="1007913"/>
            <a:ext cx="9144000" cy="5479055"/>
          </a:xfrm>
          <a:prstGeom prst="rect">
            <a:avLst/>
          </a:prstGeom>
          <a:solidFill>
            <a:srgbClr val="083E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462000"/>
            <a:ext cx="9144000" cy="396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3" name="Rettangolo 252"/>
          <p:cNvSpPr/>
          <p:nvPr userDrawn="1"/>
        </p:nvSpPr>
        <p:spPr>
          <a:xfrm>
            <a:off x="0" y="1"/>
            <a:ext cx="9144000" cy="100800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7327" y="888924"/>
            <a:ext cx="9036647" cy="11899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1539" y="651531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Segnaposto numero diapositiva 5">
            <a:extLst>
              <a:ext uri="{FF2B5EF4-FFF2-40B4-BE49-F238E27FC236}">
                <a16:creationId xmlns:a16="http://schemas.microsoft.com/office/drawing/2014/main" id="{8DE9178E-CBB0-470B-AB53-9BE95AF3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664" y="6477438"/>
            <a:ext cx="469294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fld id="{7834947A-1B05-2B43-AD85-E646CE852B9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714892" y="6477437"/>
            <a:ext cx="3888741" cy="365125"/>
          </a:xfrm>
        </p:spPr>
        <p:txBody>
          <a:bodyPr/>
          <a:lstStyle>
            <a:lvl1pPr algn="l">
              <a:defRPr sz="1400">
                <a:solidFill>
                  <a:schemeClr val="bg1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it-IT"/>
              <a:t>Yape-TOS-Group</a:t>
            </a:r>
            <a:endParaRPr lang="en-US"/>
          </a:p>
        </p:txBody>
      </p:sp>
      <p:pic>
        <p:nvPicPr>
          <p:cNvPr id="258" name="Picture 25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580" y="6502406"/>
            <a:ext cx="548811" cy="31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3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04/09/2019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60E4D86D-ABD2-4F82-9490-77706FC470BD}"/>
              </a:ext>
            </a:extLst>
          </p:cNvPr>
          <p:cNvSpPr txBox="1">
            <a:spLocks/>
          </p:cNvSpPr>
          <p:nvPr/>
        </p:nvSpPr>
        <p:spPr>
          <a:xfrm>
            <a:off x="1" y="4097759"/>
            <a:ext cx="9143999" cy="3450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spc="300" dirty="0">
              <a:solidFill>
                <a:schemeClr val="bg1"/>
              </a:solidFill>
            </a:endParaRP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299002E-2DF0-43EA-A745-30D332DC3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it-IT"/>
              <a:t>Yape-TOS-Group</a:t>
            </a:r>
            <a:endParaRPr lang="en-US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8E742DF-1393-4AF0-AD4D-A8C32802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692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130</TotalTime>
  <Words>27</Words>
  <Application>Microsoft Office PowerPoint</Application>
  <PresentationFormat>Presentazione su schermo (4:3)</PresentationFormat>
  <Paragraphs>6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Malgun Gothic Semilight</vt:lpstr>
      <vt:lpstr>Arial</vt:lpstr>
      <vt:lpstr>Calibri</vt:lpstr>
      <vt:lpstr>Wingdings</vt:lpstr>
      <vt:lpstr>POLI</vt:lpstr>
      <vt:lpstr>Titolo presentazione sottotitolo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Stefano Di Zenobio</cp:lastModifiedBy>
  <cp:revision>24</cp:revision>
  <dcterms:created xsi:type="dcterms:W3CDTF">2015-05-26T12:27:57Z</dcterms:created>
  <dcterms:modified xsi:type="dcterms:W3CDTF">2019-09-04T07:29:38Z</dcterms:modified>
</cp:coreProperties>
</file>